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59"/>
  </p:normalViewPr>
  <p:slideViewPr>
    <p:cSldViewPr snapToGrid="0" snapToObjects="1"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6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25FB-AEA2-2D4F-819A-06B4C339C2C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A571-0B5E-DD48-B5AB-4FCBABCB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Ashley Horn</cp:lastModifiedBy>
  <cp:revision>2</cp:revision>
  <dcterms:created xsi:type="dcterms:W3CDTF">2017-01-10T20:15:45Z</dcterms:created>
  <dcterms:modified xsi:type="dcterms:W3CDTF">2017-01-10T20:23:52Z</dcterms:modified>
</cp:coreProperties>
</file>